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familles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4DA85B3-654A-E25F-71A9-99F1FD524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678562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Elle a fait un </a:t>
            </a:r>
            <a:r>
              <a:rPr lang="fr-FR" dirty="0" err="1"/>
              <a:t>gran</a:t>
            </a:r>
            <a:r>
              <a:rPr lang="fr-FR" dirty="0"/>
              <a:t>… </a:t>
            </a:r>
            <a:r>
              <a:rPr lang="fr-FR" dirty="0" err="1"/>
              <a:t>sau</a:t>
            </a:r>
            <a:r>
              <a:rPr lang="fr-FR" dirty="0"/>
              <a:t>… par-dessus la barrière.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8832EC0-7C35-685F-FC07-0273C55C2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7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42918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Elle a fait un gran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sau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par-dessus la barrière.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A4FEFC5-FB16-2BFC-E567-00D6BF6CC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076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Un </a:t>
            </a:r>
            <a:r>
              <a:rPr lang="fr-FR" dirty="0" err="1"/>
              <a:t>cha</a:t>
            </a:r>
            <a:r>
              <a:rPr lang="fr-FR" dirty="0"/>
              <a:t>… miaule.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6D5CB07-97A9-27A6-8FAF-8CAB10D93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Un cha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miaule.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A615F82-D13E-9F70-0EA5-D31F79979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Il est </a:t>
            </a:r>
            <a:r>
              <a:rPr lang="fr-FR" dirty="0" err="1"/>
              <a:t>peti</a:t>
            </a:r>
            <a:r>
              <a:rPr lang="fr-FR" dirty="0"/>
              <a:t>… 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9463F84-AAC3-5BB6-664B-309B34403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80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Il est peti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7DFD7A0-8E37-AC97-20CA-8B0B2B97D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7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C’est un objet </a:t>
            </a:r>
            <a:r>
              <a:rPr lang="fr-FR" dirty="0" err="1"/>
              <a:t>lour</a:t>
            </a:r>
            <a:r>
              <a:rPr lang="fr-FR" dirty="0"/>
              <a:t>… 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D7A470-B379-D023-4627-025CF6E67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205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C’est un objet lour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D38284E-1677-BE2F-BADA-3AEC189C2D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10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Il a mal à la den… 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BA90824-E0C4-FB9A-6AB4-E320950A2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165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Il a mal à la den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46C3235-916F-D997-BBD7-07084C1C0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49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146</Words>
  <Application>Microsoft Office PowerPoint</Application>
  <PresentationFormat>Grand écran</PresentationFormat>
  <Paragraphs>56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Trouve la lettre muette !</vt:lpstr>
      <vt:lpstr>Correction</vt:lpstr>
      <vt:lpstr>Trouve la lettre muette !</vt:lpstr>
      <vt:lpstr>Correction</vt:lpstr>
      <vt:lpstr>Trouve la lettre muette !</vt:lpstr>
      <vt:lpstr>Correction</vt:lpstr>
      <vt:lpstr>Trouve la lettre muette !</vt:lpstr>
      <vt:lpstr>Correction</vt:lpstr>
      <vt:lpstr>Trouve la lettre muette !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2022-08-06T14:22:42Z</dcterms:modified>
</cp:coreProperties>
</file>